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7" r:id="rId4"/>
    <p:sldId id="269" r:id="rId5"/>
    <p:sldId id="270" r:id="rId6"/>
    <p:sldId id="271" r:id="rId7"/>
    <p:sldId id="260" r:id="rId8"/>
    <p:sldId id="261" r:id="rId9"/>
    <p:sldId id="265" r:id="rId10"/>
    <p:sldId id="264" r:id="rId11"/>
    <p:sldId id="263" r:id="rId12"/>
    <p:sldId id="259" r:id="rId13"/>
    <p:sldId id="258" r:id="rId14"/>
    <p:sldId id="257" r:id="rId15"/>
    <p:sldId id="268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FF00"/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17" autoAdjust="0"/>
    <p:restoredTop sz="95599" autoAdjust="0"/>
  </p:normalViewPr>
  <p:slideViewPr>
    <p:cSldViewPr snapToGrid="0" snapToObjects="1" showGuides="1">
      <p:cViewPr varScale="1">
        <p:scale>
          <a:sx n="218" d="100"/>
          <a:sy n="218" d="100"/>
        </p:scale>
        <p:origin x="-2432" y="-104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DD61-8DDC-734B-B9EA-6E9439BDC538}" type="datetimeFigureOut">
              <a:rPr lang="en-US" smtClean="0"/>
              <a:t>6/18/15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2D0EF-6FE3-2A43-BF15-F8ACC5277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56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DD61-8DDC-734B-B9EA-6E9439BDC538}" type="datetimeFigureOut">
              <a:rPr lang="en-US" smtClean="0"/>
              <a:t>6/18/15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2D0EF-6FE3-2A43-BF15-F8ACC5277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27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DD61-8DDC-734B-B9EA-6E9439BDC538}" type="datetimeFigureOut">
              <a:rPr lang="en-US" smtClean="0"/>
              <a:t>6/18/15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2D0EF-6FE3-2A43-BF15-F8ACC5277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21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DD61-8DDC-734B-B9EA-6E9439BDC538}" type="datetimeFigureOut">
              <a:rPr lang="en-US" smtClean="0"/>
              <a:t>6/18/15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2D0EF-6FE3-2A43-BF15-F8ACC5277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61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DD61-8DDC-734B-B9EA-6E9439BDC538}" type="datetimeFigureOut">
              <a:rPr lang="en-US" smtClean="0"/>
              <a:t>6/18/15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2D0EF-6FE3-2A43-BF15-F8ACC5277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4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DD61-8DDC-734B-B9EA-6E9439BDC538}" type="datetimeFigureOut">
              <a:rPr lang="en-US" smtClean="0"/>
              <a:t>6/18/15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2D0EF-6FE3-2A43-BF15-F8ACC5277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40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DD61-8DDC-734B-B9EA-6E9439BDC538}" type="datetimeFigureOut">
              <a:rPr lang="en-US" smtClean="0"/>
              <a:t>6/18/15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2D0EF-6FE3-2A43-BF15-F8ACC5277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59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DD61-8DDC-734B-B9EA-6E9439BDC538}" type="datetimeFigureOut">
              <a:rPr lang="en-US" smtClean="0"/>
              <a:t>6/18/15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2D0EF-6FE3-2A43-BF15-F8ACC5277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93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DD61-8DDC-734B-B9EA-6E9439BDC538}" type="datetimeFigureOut">
              <a:rPr lang="en-US" smtClean="0"/>
              <a:t>6/18/15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2D0EF-6FE3-2A43-BF15-F8ACC5277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63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DD61-8DDC-734B-B9EA-6E9439BDC538}" type="datetimeFigureOut">
              <a:rPr lang="en-US" smtClean="0"/>
              <a:t>6/18/15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2D0EF-6FE3-2A43-BF15-F8ACC5277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42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DD61-8DDC-734B-B9EA-6E9439BDC538}" type="datetimeFigureOut">
              <a:rPr lang="en-US" smtClean="0"/>
              <a:t>6/18/15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2D0EF-6FE3-2A43-BF15-F8ACC5277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8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CDD61-8DDC-734B-B9EA-6E9439BDC538}" type="datetimeFigureOut">
              <a:rPr lang="en-US" smtClean="0"/>
              <a:t>6/18/15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2D0EF-6FE3-2A43-BF15-F8ACC5277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Autofit/>
          </a:bodyPr>
          <a:lstStyle/>
          <a:p>
            <a:r>
              <a:rPr lang="en-US" sz="30000" dirty="0" smtClean="0">
                <a:solidFill>
                  <a:schemeClr val="accent6">
                    <a:lumMod val="75000"/>
                  </a:schemeClr>
                </a:solidFill>
                <a:latin typeface="Bauhaus 93"/>
                <a:cs typeface="Bauhaus 93"/>
              </a:rPr>
              <a:t>L</a:t>
            </a:r>
            <a:r>
              <a:rPr lang="en-US" sz="20800" b="1" dirty="0" smtClean="0">
                <a:solidFill>
                  <a:srgbClr val="FF0000"/>
                </a:solidFill>
                <a:latin typeface="Myriad Pro"/>
                <a:cs typeface="Myriad Pro"/>
              </a:rPr>
              <a:t>S</a:t>
            </a:r>
            <a:r>
              <a:rPr lang="en-US" sz="20800" b="1" dirty="0" smtClean="0">
                <a:solidFill>
                  <a:srgbClr val="008000"/>
                </a:solidFill>
                <a:latin typeface="Myriad Pro"/>
                <a:cs typeface="Myriad Pro"/>
              </a:rPr>
              <a:t>U</a:t>
            </a:r>
            <a:r>
              <a:rPr lang="en-US" sz="20800" b="1" dirty="0" smtClean="0">
                <a:solidFill>
                  <a:srgbClr val="0000FF"/>
                </a:solidFill>
                <a:latin typeface="Myriad Pro"/>
                <a:cs typeface="Myriad Pro"/>
              </a:rPr>
              <a:t>N</a:t>
            </a:r>
            <a:endParaRPr lang="en-US" sz="25000" b="1" dirty="0">
              <a:solidFill>
                <a:srgbClr val="0000FF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791135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Autofit/>
          </a:bodyPr>
          <a:lstStyle/>
          <a:p>
            <a:r>
              <a:rPr lang="en-US" sz="25000" b="1" dirty="0" smtClean="0">
                <a:solidFill>
                  <a:schemeClr val="accent6">
                    <a:lumMod val="75000"/>
                  </a:schemeClr>
                </a:solidFill>
                <a:latin typeface="Avenir Black Oblique"/>
                <a:cs typeface="Avenir Black Oblique"/>
              </a:rPr>
              <a:t>L</a:t>
            </a:r>
            <a:r>
              <a:rPr lang="en-US" sz="20800" b="1" dirty="0" smtClean="0">
                <a:solidFill>
                  <a:srgbClr val="FF0000"/>
                </a:solidFill>
                <a:latin typeface="Myriad Pro"/>
                <a:cs typeface="Myriad Pro"/>
              </a:rPr>
              <a:t>S</a:t>
            </a:r>
            <a:r>
              <a:rPr lang="en-US" sz="20800" b="1" dirty="0" smtClean="0">
                <a:solidFill>
                  <a:srgbClr val="008000"/>
                </a:solidFill>
                <a:latin typeface="Myriad Pro"/>
                <a:cs typeface="Myriad Pro"/>
              </a:rPr>
              <a:t>U</a:t>
            </a:r>
            <a:r>
              <a:rPr lang="en-US" sz="20800" b="1" dirty="0" smtClean="0">
                <a:solidFill>
                  <a:srgbClr val="0000FF"/>
                </a:solidFill>
                <a:latin typeface="Myriad Pro"/>
                <a:cs typeface="Myriad Pro"/>
              </a:rPr>
              <a:t>N</a:t>
            </a:r>
            <a:endParaRPr lang="en-US" sz="25000" b="1" dirty="0">
              <a:solidFill>
                <a:srgbClr val="0000FF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080236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Autofit/>
          </a:bodyPr>
          <a:lstStyle/>
          <a:p>
            <a:r>
              <a:rPr lang="en-US" sz="30000" b="1" dirty="0" smtClean="0">
                <a:solidFill>
                  <a:schemeClr val="accent6">
                    <a:lumMod val="75000"/>
                  </a:schemeClr>
                </a:solidFill>
                <a:latin typeface="Avenir Black Oblique"/>
                <a:cs typeface="Avenir Black Oblique"/>
              </a:rPr>
              <a:t>L</a:t>
            </a:r>
            <a:r>
              <a:rPr lang="en-US" sz="20800" b="1" dirty="0" smtClean="0">
                <a:solidFill>
                  <a:srgbClr val="FF0000"/>
                </a:solidFill>
                <a:latin typeface="Myriad Pro"/>
                <a:cs typeface="Myriad Pro"/>
              </a:rPr>
              <a:t>S</a:t>
            </a:r>
            <a:r>
              <a:rPr lang="en-US" sz="20800" b="1" dirty="0" smtClean="0">
                <a:solidFill>
                  <a:srgbClr val="008000"/>
                </a:solidFill>
                <a:latin typeface="Myriad Pro"/>
                <a:cs typeface="Myriad Pro"/>
              </a:rPr>
              <a:t>U</a:t>
            </a:r>
            <a:r>
              <a:rPr lang="en-US" sz="20800" b="1" dirty="0" smtClean="0">
                <a:solidFill>
                  <a:srgbClr val="0000FF"/>
                </a:solidFill>
                <a:latin typeface="Myriad Pro"/>
                <a:cs typeface="Myriad Pro"/>
              </a:rPr>
              <a:t>N</a:t>
            </a:r>
            <a:endParaRPr lang="en-US" sz="25000" b="1" dirty="0">
              <a:solidFill>
                <a:srgbClr val="0000FF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76802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Autofit/>
          </a:bodyPr>
          <a:lstStyle/>
          <a:p>
            <a:r>
              <a:rPr lang="en-US" sz="30000" b="1" dirty="0" smtClean="0">
                <a:solidFill>
                  <a:schemeClr val="accent6">
                    <a:lumMod val="75000"/>
                  </a:schemeClr>
                </a:solidFill>
                <a:latin typeface="Apple Chancery"/>
                <a:cs typeface="Apple Chancery"/>
              </a:rPr>
              <a:t>L</a:t>
            </a:r>
            <a:r>
              <a:rPr lang="en-US" sz="20800" b="1" dirty="0" smtClean="0">
                <a:solidFill>
                  <a:srgbClr val="FF0000"/>
                </a:solidFill>
                <a:latin typeface="Myriad Pro"/>
                <a:cs typeface="Myriad Pro"/>
              </a:rPr>
              <a:t>S</a:t>
            </a:r>
            <a:r>
              <a:rPr lang="en-US" sz="20800" b="1" dirty="0" smtClean="0">
                <a:solidFill>
                  <a:srgbClr val="008000"/>
                </a:solidFill>
                <a:latin typeface="Myriad Pro"/>
                <a:cs typeface="Myriad Pro"/>
              </a:rPr>
              <a:t>U</a:t>
            </a:r>
            <a:r>
              <a:rPr lang="en-US" sz="20800" b="1" dirty="0" smtClean="0">
                <a:solidFill>
                  <a:srgbClr val="0000FF"/>
                </a:solidFill>
                <a:latin typeface="Myriad Pro"/>
                <a:cs typeface="Myriad Pro"/>
              </a:rPr>
              <a:t>N</a:t>
            </a:r>
            <a:endParaRPr lang="en-US" sz="25000" b="1" dirty="0">
              <a:solidFill>
                <a:srgbClr val="0000FF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219197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Autofit/>
          </a:bodyPr>
          <a:lstStyle/>
          <a:p>
            <a:r>
              <a:rPr lang="en-US" sz="43200" b="1" dirty="0" smtClean="0">
                <a:solidFill>
                  <a:schemeClr val="accent6">
                    <a:lumMod val="75000"/>
                  </a:schemeClr>
                </a:solidFill>
                <a:latin typeface="SignPainter-HouseScript"/>
                <a:cs typeface="SignPainter-HouseScript"/>
              </a:rPr>
              <a:t>L</a:t>
            </a:r>
            <a:r>
              <a:rPr lang="en-US" sz="20800" b="1" dirty="0" smtClean="0">
                <a:solidFill>
                  <a:srgbClr val="FF0000"/>
                </a:solidFill>
                <a:latin typeface="Myriad Pro"/>
                <a:cs typeface="Myriad Pro"/>
              </a:rPr>
              <a:t>S</a:t>
            </a:r>
            <a:r>
              <a:rPr lang="en-US" sz="20800" b="1" dirty="0" smtClean="0">
                <a:solidFill>
                  <a:srgbClr val="008000"/>
                </a:solidFill>
                <a:latin typeface="Myriad Pro"/>
                <a:cs typeface="Myriad Pro"/>
              </a:rPr>
              <a:t>U</a:t>
            </a:r>
            <a:r>
              <a:rPr lang="en-US" sz="20800" b="1" dirty="0" smtClean="0">
                <a:solidFill>
                  <a:srgbClr val="0000FF"/>
                </a:solidFill>
                <a:latin typeface="Myriad Pro"/>
                <a:cs typeface="Myriad Pro"/>
              </a:rPr>
              <a:t>N</a:t>
            </a:r>
            <a:endParaRPr lang="en-US" sz="25000" b="1" dirty="0">
              <a:solidFill>
                <a:srgbClr val="0000FF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744404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Autofit/>
          </a:bodyPr>
          <a:lstStyle/>
          <a:p>
            <a:r>
              <a:rPr lang="en-US" sz="25000" b="1" dirty="0" smtClean="0">
                <a:solidFill>
                  <a:schemeClr val="accent6">
                    <a:lumMod val="75000"/>
                  </a:schemeClr>
                </a:solidFill>
                <a:latin typeface="Myriad Pro"/>
                <a:cs typeface="Myriad Pro"/>
              </a:rPr>
              <a:t>L</a:t>
            </a:r>
            <a:r>
              <a:rPr lang="en-US" sz="25000" b="1" dirty="0">
                <a:solidFill>
                  <a:srgbClr val="FF0000"/>
                </a:solidFill>
                <a:latin typeface="Myriad Pro"/>
                <a:cs typeface="Myriad Pro"/>
              </a:rPr>
              <a:t>S</a:t>
            </a:r>
            <a:r>
              <a:rPr lang="en-US" sz="25000" b="1" dirty="0">
                <a:solidFill>
                  <a:srgbClr val="008000"/>
                </a:solidFill>
                <a:latin typeface="Myriad Pro"/>
                <a:cs typeface="Myriad Pro"/>
              </a:rPr>
              <a:t>U</a:t>
            </a:r>
            <a:r>
              <a:rPr lang="en-US" sz="25000" b="1" dirty="0">
                <a:solidFill>
                  <a:srgbClr val="0000FF"/>
                </a:solidFill>
                <a:latin typeface="Myriad Pro"/>
                <a:cs typeface="Myriad Pro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066578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Autofit/>
          </a:bodyPr>
          <a:lstStyle/>
          <a:p>
            <a:r>
              <a:rPr lang="en-US" sz="25000" b="1" dirty="0" smtClean="0">
                <a:latin typeface="Myriad Pro"/>
                <a:cs typeface="Myriad Pro"/>
              </a:rPr>
              <a:t>L</a:t>
            </a:r>
            <a:r>
              <a:rPr lang="en-US" sz="25000" b="1" dirty="0" smtClean="0">
                <a:solidFill>
                  <a:schemeClr val="accent2">
                    <a:lumMod val="75000"/>
                  </a:schemeClr>
                </a:solidFill>
                <a:latin typeface="Myriad Pro"/>
                <a:cs typeface="Myriad Pro"/>
              </a:rPr>
              <a:t>S</a:t>
            </a:r>
            <a:r>
              <a:rPr lang="en-US" sz="25000" b="1" dirty="0" smtClean="0">
                <a:solidFill>
                  <a:srgbClr val="008000"/>
                </a:solidFill>
                <a:latin typeface="Myriad Pro"/>
                <a:cs typeface="Myriad Pro"/>
              </a:rPr>
              <a:t>U</a:t>
            </a:r>
            <a:r>
              <a:rPr lang="en-US" sz="25000" b="1" dirty="0" smtClean="0">
                <a:solidFill>
                  <a:srgbClr val="0000FF"/>
                </a:solidFill>
                <a:latin typeface="Myriad Pro"/>
                <a:cs typeface="Myriad Pro"/>
              </a:rPr>
              <a:t>N</a:t>
            </a:r>
            <a:endParaRPr lang="en-US" sz="25000" b="1" dirty="0">
              <a:solidFill>
                <a:srgbClr val="0000FF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005943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700"/>
            <a:ext cx="9144000" cy="555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124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US" sz="30000" dirty="0" smtClean="0">
                <a:solidFill>
                  <a:schemeClr val="accent6">
                    <a:lumMod val="75000"/>
                  </a:schemeClr>
                </a:solidFill>
                <a:effectLst>
                  <a:glow rad="114300">
                    <a:schemeClr val="bg1">
                      <a:alpha val="75000"/>
                    </a:schemeClr>
                  </a:glow>
                </a:effectLst>
                <a:latin typeface="Bauhaus 93"/>
                <a:cs typeface="Bauhaus 93"/>
              </a:rPr>
              <a:t>L</a:t>
            </a:r>
            <a:r>
              <a:rPr lang="en-US" sz="20800" b="1" dirty="0" smtClean="0">
                <a:solidFill>
                  <a:srgbClr val="FF0000"/>
                </a:solidFill>
                <a:effectLst>
                  <a:glow rad="114300">
                    <a:schemeClr val="bg1">
                      <a:alpha val="75000"/>
                    </a:schemeClr>
                  </a:glow>
                </a:effectLst>
                <a:latin typeface="Myriad Pro"/>
                <a:cs typeface="Myriad Pro"/>
              </a:rPr>
              <a:t>S</a:t>
            </a:r>
            <a:r>
              <a:rPr lang="en-US" sz="20800" b="1" dirty="0" smtClean="0">
                <a:solidFill>
                  <a:srgbClr val="008000"/>
                </a:solidFill>
                <a:effectLst>
                  <a:glow rad="114300">
                    <a:schemeClr val="bg1">
                      <a:alpha val="75000"/>
                    </a:schemeClr>
                  </a:glow>
                </a:effectLst>
                <a:latin typeface="Myriad Pro"/>
                <a:cs typeface="Myriad Pro"/>
              </a:rPr>
              <a:t>U</a:t>
            </a:r>
            <a:r>
              <a:rPr lang="en-US" sz="20800" b="1" dirty="0" smtClean="0">
                <a:solidFill>
                  <a:srgbClr val="0000FF"/>
                </a:solidFill>
                <a:effectLst>
                  <a:glow rad="114300">
                    <a:schemeClr val="bg1">
                      <a:alpha val="75000"/>
                    </a:schemeClr>
                  </a:glow>
                </a:effectLst>
                <a:latin typeface="Myriad Pro"/>
                <a:cs typeface="Myriad Pro"/>
              </a:rPr>
              <a:t>N</a:t>
            </a:r>
            <a:endParaRPr lang="en-US" sz="25000" b="1" dirty="0">
              <a:solidFill>
                <a:srgbClr val="0000FF"/>
              </a:solidFill>
              <a:effectLst>
                <a:glow rad="114300">
                  <a:schemeClr val="bg1">
                    <a:alpha val="75000"/>
                  </a:schemeClr>
                </a:glow>
              </a:effectLst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880672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US" sz="25100" dirty="0">
                <a:solidFill>
                  <a:schemeClr val="accent6">
                    <a:lumMod val="75000"/>
                  </a:schemeClr>
                </a:solidFill>
                <a:effectLst>
                  <a:glow rad="114300">
                    <a:schemeClr val="bg1">
                      <a:alpha val="81000"/>
                    </a:schemeClr>
                  </a:glow>
                </a:effectLst>
                <a:latin typeface="Jazz LET"/>
                <a:cs typeface="Jazz LET"/>
              </a:rPr>
              <a:t>L</a:t>
            </a:r>
            <a:r>
              <a:rPr lang="en-US" sz="20800" b="1" dirty="0">
                <a:solidFill>
                  <a:srgbClr val="FF0000"/>
                </a:solidFill>
                <a:effectLst>
                  <a:glow rad="114300">
                    <a:schemeClr val="bg1">
                      <a:alpha val="81000"/>
                    </a:schemeClr>
                  </a:glow>
                </a:effectLst>
                <a:cs typeface="Calibri"/>
              </a:rPr>
              <a:t>S</a:t>
            </a:r>
            <a:r>
              <a:rPr lang="en-US" sz="20800" b="1" dirty="0">
                <a:solidFill>
                  <a:srgbClr val="008000"/>
                </a:solidFill>
                <a:effectLst>
                  <a:glow rad="114300">
                    <a:schemeClr val="bg1">
                      <a:alpha val="81000"/>
                    </a:schemeClr>
                  </a:glow>
                </a:effectLst>
                <a:cs typeface="Calibri"/>
              </a:rPr>
              <a:t>U</a:t>
            </a:r>
            <a:r>
              <a:rPr lang="en-US" sz="20800" b="1" dirty="0">
                <a:solidFill>
                  <a:srgbClr val="0000FF"/>
                </a:solidFill>
                <a:effectLst>
                  <a:glow rad="114300">
                    <a:schemeClr val="bg1">
                      <a:alpha val="81000"/>
                    </a:schemeClr>
                  </a:glow>
                </a:effectLst>
                <a:cs typeface="Calibri"/>
              </a:rPr>
              <a:t>N</a:t>
            </a:r>
            <a:endParaRPr lang="en-US" sz="17300" b="1" dirty="0">
              <a:solidFill>
                <a:srgbClr val="0000FF"/>
              </a:solidFill>
              <a:effectLst>
                <a:glow rad="114300">
                  <a:schemeClr val="bg1">
                    <a:alpha val="81000"/>
                  </a:schemeClr>
                </a:glow>
              </a:effectLst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634840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US" sz="25000" b="1" dirty="0">
                <a:solidFill>
                  <a:srgbClr val="E46C0A"/>
                </a:solidFill>
                <a:effectLst>
                  <a:glow rad="114300">
                    <a:schemeClr val="bg1">
                      <a:alpha val="81000"/>
                    </a:schemeClr>
                  </a:glow>
                </a:effectLst>
                <a:cs typeface="Calibri"/>
              </a:rPr>
              <a:t>L</a:t>
            </a:r>
            <a:r>
              <a:rPr lang="en-US" sz="25000" b="1" dirty="0" smtClean="0">
                <a:solidFill>
                  <a:srgbClr val="FF0000"/>
                </a:solidFill>
                <a:effectLst>
                  <a:glow rad="114300">
                    <a:schemeClr val="bg1">
                      <a:alpha val="81000"/>
                    </a:schemeClr>
                  </a:glow>
                </a:effectLst>
                <a:cs typeface="Calibri"/>
              </a:rPr>
              <a:t>S</a:t>
            </a:r>
            <a:r>
              <a:rPr lang="en-US" sz="25000" b="1" dirty="0" smtClean="0">
                <a:solidFill>
                  <a:srgbClr val="008000"/>
                </a:solidFill>
                <a:effectLst>
                  <a:glow rad="114300">
                    <a:schemeClr val="bg1">
                      <a:alpha val="81000"/>
                    </a:schemeClr>
                  </a:glow>
                </a:effectLst>
                <a:cs typeface="Calibri"/>
              </a:rPr>
              <a:t>U</a:t>
            </a:r>
            <a:r>
              <a:rPr lang="en-US" sz="25000" b="1" dirty="0" smtClean="0">
                <a:solidFill>
                  <a:srgbClr val="0000FF"/>
                </a:solidFill>
                <a:effectLst>
                  <a:glow rad="114300">
                    <a:schemeClr val="bg1">
                      <a:alpha val="81000"/>
                    </a:schemeClr>
                  </a:glow>
                </a:effectLst>
                <a:cs typeface="Calibri"/>
              </a:rPr>
              <a:t>N</a:t>
            </a:r>
            <a:endParaRPr lang="en-US" sz="20800" b="1" dirty="0">
              <a:solidFill>
                <a:srgbClr val="0000FF"/>
              </a:solidFill>
              <a:effectLst>
                <a:glow rad="114300">
                  <a:schemeClr val="bg1">
                    <a:alpha val="81000"/>
                  </a:schemeClr>
                </a:glow>
              </a:effectLst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780331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US" sz="25000" b="1" dirty="0">
                <a:solidFill>
                  <a:srgbClr val="FF9900"/>
                </a:solidFill>
                <a:effectLst>
                  <a:glow rad="114300">
                    <a:schemeClr val="bg1">
                      <a:alpha val="81000"/>
                    </a:schemeClr>
                  </a:glow>
                </a:effectLst>
                <a:cs typeface="Calibri"/>
              </a:rPr>
              <a:t>L</a:t>
            </a:r>
            <a:r>
              <a:rPr lang="en-US" sz="25000" b="1" dirty="0" smtClean="0">
                <a:solidFill>
                  <a:srgbClr val="FF0000"/>
                </a:solidFill>
                <a:effectLst>
                  <a:glow rad="114300">
                    <a:schemeClr val="bg1">
                      <a:alpha val="81000"/>
                    </a:schemeClr>
                  </a:glow>
                </a:effectLst>
                <a:cs typeface="Calibri"/>
              </a:rPr>
              <a:t>S</a:t>
            </a:r>
            <a:r>
              <a:rPr lang="en-US" sz="25000" b="1" dirty="0" smtClean="0">
                <a:solidFill>
                  <a:srgbClr val="00FF00"/>
                </a:solidFill>
                <a:effectLst>
                  <a:glow rad="114300">
                    <a:schemeClr val="bg1">
                      <a:alpha val="81000"/>
                    </a:schemeClr>
                  </a:glow>
                </a:effectLst>
                <a:cs typeface="Calibri"/>
              </a:rPr>
              <a:t>U</a:t>
            </a:r>
            <a:r>
              <a:rPr lang="en-US" sz="25000" b="1" dirty="0" smtClean="0">
                <a:solidFill>
                  <a:srgbClr val="0000FF"/>
                </a:solidFill>
                <a:effectLst>
                  <a:glow rad="114300">
                    <a:schemeClr val="bg1">
                      <a:alpha val="81000"/>
                    </a:schemeClr>
                  </a:glow>
                </a:effectLst>
                <a:cs typeface="Calibri"/>
              </a:rPr>
              <a:t>N</a:t>
            </a:r>
            <a:endParaRPr lang="en-US" sz="20800" b="1" dirty="0">
              <a:solidFill>
                <a:srgbClr val="0000FF"/>
              </a:solidFill>
              <a:effectLst>
                <a:glow rad="114300">
                  <a:schemeClr val="bg1">
                    <a:alpha val="81000"/>
                  </a:schemeClr>
                </a:glow>
              </a:effectLst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534123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US" sz="25000" b="1" dirty="0" smtClean="0">
                <a:solidFill>
                  <a:srgbClr val="FF9900"/>
                </a:solidFill>
                <a:effectLst>
                  <a:glow rad="114300">
                    <a:schemeClr val="bg1">
                      <a:alpha val="81000"/>
                    </a:schemeClr>
                  </a:glow>
                </a:effectLst>
                <a:cs typeface="Calibri"/>
              </a:rPr>
              <a:t>L</a:t>
            </a:r>
            <a:r>
              <a:rPr lang="en-US" sz="6000" b="1" dirty="0" smtClean="0">
                <a:solidFill>
                  <a:srgbClr val="FF9900"/>
                </a:solidFill>
                <a:effectLst>
                  <a:glow rad="114300">
                    <a:schemeClr val="bg1">
                      <a:alpha val="81000"/>
                    </a:schemeClr>
                  </a:glow>
                </a:effectLst>
                <a:cs typeface="Calibri"/>
              </a:rPr>
              <a:t> </a:t>
            </a:r>
            <a:r>
              <a:rPr lang="en-US" sz="25000" b="1" dirty="0" smtClean="0">
                <a:solidFill>
                  <a:srgbClr val="FF0000"/>
                </a:solidFill>
                <a:effectLst>
                  <a:glow rad="114300">
                    <a:schemeClr val="bg1">
                      <a:alpha val="81000"/>
                    </a:schemeClr>
                  </a:glow>
                </a:effectLst>
                <a:cs typeface="Calibri"/>
              </a:rPr>
              <a:t>S</a:t>
            </a:r>
            <a:r>
              <a:rPr lang="en-US" sz="25000" b="1" dirty="0" smtClean="0">
                <a:solidFill>
                  <a:srgbClr val="00FF00"/>
                </a:solidFill>
                <a:effectLst>
                  <a:glow rad="114300">
                    <a:schemeClr val="bg1">
                      <a:alpha val="81000"/>
                    </a:schemeClr>
                  </a:glow>
                </a:effectLst>
                <a:cs typeface="Calibri"/>
              </a:rPr>
              <a:t>U</a:t>
            </a:r>
            <a:r>
              <a:rPr lang="en-US" sz="25000" b="1" dirty="0" smtClean="0">
                <a:solidFill>
                  <a:srgbClr val="0000FF"/>
                </a:solidFill>
                <a:effectLst>
                  <a:glow rad="114300">
                    <a:schemeClr val="bg1">
                      <a:alpha val="81000"/>
                    </a:schemeClr>
                  </a:glow>
                </a:effectLst>
                <a:cs typeface="Calibri"/>
              </a:rPr>
              <a:t>N</a:t>
            </a:r>
            <a:endParaRPr lang="en-US" sz="20800" b="1" dirty="0">
              <a:solidFill>
                <a:srgbClr val="0000FF"/>
              </a:solidFill>
              <a:effectLst>
                <a:glow rad="114300">
                  <a:schemeClr val="bg1">
                    <a:alpha val="81000"/>
                  </a:schemeClr>
                </a:glow>
              </a:effectLst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381594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Autofit/>
          </a:bodyPr>
          <a:lstStyle/>
          <a:p>
            <a:r>
              <a:rPr lang="en-US" sz="25000" dirty="0" smtClean="0">
                <a:solidFill>
                  <a:schemeClr val="accent6">
                    <a:lumMod val="75000"/>
                  </a:schemeClr>
                </a:solidFill>
                <a:latin typeface="Jazz LET"/>
                <a:cs typeface="Jazz LET"/>
              </a:rPr>
              <a:t>L</a:t>
            </a:r>
            <a:r>
              <a:rPr lang="en-US" sz="20800" b="1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lang="en-US" sz="20800" b="1" dirty="0" smtClean="0">
                <a:solidFill>
                  <a:srgbClr val="008000"/>
                </a:solidFill>
                <a:latin typeface="Calibri"/>
                <a:cs typeface="Calibri"/>
              </a:rPr>
              <a:t>U</a:t>
            </a:r>
            <a:r>
              <a:rPr lang="en-US" sz="20800" b="1" dirty="0" smtClean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endParaRPr lang="en-US" sz="25000" b="1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0940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Autofit/>
          </a:bodyPr>
          <a:lstStyle/>
          <a:p>
            <a:r>
              <a:rPr lang="en-US" sz="30000" b="1" i="1" dirty="0" smtClean="0">
                <a:solidFill>
                  <a:schemeClr val="accent6">
                    <a:lumMod val="75000"/>
                  </a:schemeClr>
                </a:solidFill>
                <a:latin typeface="Ayuthaya"/>
                <a:cs typeface="Ayuthaya"/>
              </a:rPr>
              <a:t>L</a:t>
            </a:r>
            <a:r>
              <a:rPr lang="en-US" sz="20800" b="1" dirty="0" smtClean="0">
                <a:solidFill>
                  <a:srgbClr val="FF0000"/>
                </a:solidFill>
                <a:latin typeface="Myriad Pro"/>
                <a:cs typeface="Myriad Pro"/>
              </a:rPr>
              <a:t>S</a:t>
            </a:r>
            <a:r>
              <a:rPr lang="en-US" sz="20800" b="1" dirty="0" smtClean="0">
                <a:solidFill>
                  <a:srgbClr val="008000"/>
                </a:solidFill>
                <a:latin typeface="Myriad Pro"/>
                <a:cs typeface="Myriad Pro"/>
              </a:rPr>
              <a:t>U</a:t>
            </a:r>
            <a:r>
              <a:rPr lang="en-US" sz="20800" b="1" dirty="0" smtClean="0">
                <a:solidFill>
                  <a:srgbClr val="0000FF"/>
                </a:solidFill>
                <a:latin typeface="Myriad Pro"/>
                <a:cs typeface="Myriad Pro"/>
              </a:rPr>
              <a:t>N</a:t>
            </a:r>
            <a:endParaRPr lang="en-US" sz="25000" b="1" dirty="0">
              <a:solidFill>
                <a:srgbClr val="0000FF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727436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Autofit/>
          </a:bodyPr>
          <a:lstStyle/>
          <a:p>
            <a:r>
              <a:rPr lang="en-US" sz="25000" dirty="0" smtClean="0">
                <a:solidFill>
                  <a:schemeClr val="accent6">
                    <a:lumMod val="75000"/>
                  </a:schemeClr>
                </a:solidFill>
                <a:latin typeface="Matura MT Script Capitals"/>
                <a:cs typeface="Matura MT Script Capitals"/>
              </a:rPr>
              <a:t>L</a:t>
            </a:r>
            <a:r>
              <a:rPr lang="en-US" sz="20800" b="1" dirty="0" smtClean="0">
                <a:solidFill>
                  <a:srgbClr val="FF0000"/>
                </a:solidFill>
                <a:latin typeface="Myriad Pro"/>
                <a:cs typeface="Myriad Pro"/>
              </a:rPr>
              <a:t>S</a:t>
            </a:r>
            <a:r>
              <a:rPr lang="en-US" sz="20800" b="1" dirty="0" smtClean="0">
                <a:solidFill>
                  <a:srgbClr val="008000"/>
                </a:solidFill>
                <a:latin typeface="Myriad Pro"/>
                <a:cs typeface="Myriad Pro"/>
              </a:rPr>
              <a:t>U</a:t>
            </a:r>
            <a:r>
              <a:rPr lang="en-US" sz="20800" b="1" dirty="0" smtClean="0">
                <a:solidFill>
                  <a:srgbClr val="0000FF"/>
                </a:solidFill>
                <a:latin typeface="Myriad Pro"/>
                <a:cs typeface="Myriad Pro"/>
              </a:rPr>
              <a:t>N</a:t>
            </a:r>
            <a:endParaRPr lang="en-US" sz="25000" b="1" dirty="0">
              <a:solidFill>
                <a:srgbClr val="0000FF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104563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16</Words>
  <Application>Microsoft Macintosh PowerPoint</Application>
  <PresentationFormat>On-screen Show (4:3)</PresentationFormat>
  <Paragraphs>15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LSUN</vt:lpstr>
      <vt:lpstr>LSUN</vt:lpstr>
      <vt:lpstr>LSUN</vt:lpstr>
      <vt:lpstr>LSUN</vt:lpstr>
      <vt:lpstr>LSUN</vt:lpstr>
      <vt:lpstr>L SUN</vt:lpstr>
      <vt:lpstr>LSUN</vt:lpstr>
      <vt:lpstr>LSUN</vt:lpstr>
      <vt:lpstr>LSUN</vt:lpstr>
      <vt:lpstr>LSUN</vt:lpstr>
      <vt:lpstr>LSUN</vt:lpstr>
      <vt:lpstr>LSUN</vt:lpstr>
      <vt:lpstr>LSUN</vt:lpstr>
      <vt:lpstr>LSUN</vt:lpstr>
      <vt:lpstr>LSUN</vt:lpstr>
      <vt:lpstr>PowerPoint Presentation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LSUN</dc:title>
  <dc:creator>Jianxiong Xiao</dc:creator>
  <cp:lastModifiedBy>Jianxiong Xiao</cp:lastModifiedBy>
  <cp:revision>9</cp:revision>
  <dcterms:created xsi:type="dcterms:W3CDTF">2015-06-18T18:44:30Z</dcterms:created>
  <dcterms:modified xsi:type="dcterms:W3CDTF">2015-06-19T02:41:18Z</dcterms:modified>
</cp:coreProperties>
</file>