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7" r:id="rId4"/>
    <p:sldId id="258" r:id="rId5"/>
    <p:sldId id="274" r:id="rId6"/>
    <p:sldId id="260" r:id="rId7"/>
    <p:sldId id="261" r:id="rId8"/>
    <p:sldId id="262" r:id="rId9"/>
    <p:sldId id="276" r:id="rId10"/>
    <p:sldId id="275" r:id="rId11"/>
    <p:sldId id="263" r:id="rId12"/>
    <p:sldId id="26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841" autoAdjust="0"/>
    <p:restoredTop sz="94729" autoAdjust="0"/>
  </p:normalViewPr>
  <p:slideViewPr>
    <p:cSldViewPr>
      <p:cViewPr varScale="1">
        <p:scale>
          <a:sx n="70" d="100"/>
          <a:sy n="70" d="100"/>
        </p:scale>
        <p:origin x="-90" y="-5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4182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72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59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537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47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8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21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950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29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83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B586CF-B351-4B83-B0C8-2CFEF0DDE041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0B4AA-A3EE-4FED-84D3-9CF647550A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25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COS 429 PS3: Stitching a Panorama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333293" y="5715000"/>
            <a:ext cx="24774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Due November 4</a:t>
            </a:r>
            <a:r>
              <a:rPr lang="en-US" sz="2400" baseline="30000" dirty="0" smtClean="0"/>
              <a:t>th</a:t>
            </a:r>
            <a:endParaRPr lang="en-US" sz="2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966" y="2518012"/>
            <a:ext cx="7720061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176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7: Take Your Own Pictures for Princeton Campus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</a:t>
            </a:r>
            <a:r>
              <a:rPr lang="en-US" b="1" dirty="0" smtClean="0"/>
              <a:t>:</a:t>
            </a:r>
          </a:p>
          <a:p>
            <a:pPr lvl="1"/>
            <a:r>
              <a:rPr lang="en-US" dirty="0" smtClean="0"/>
              <a:t>Take two pictures of Princeton’s campus, run the code to stitch them together</a:t>
            </a:r>
          </a:p>
          <a:p>
            <a:pPr lvl="1"/>
            <a:r>
              <a:rPr lang="en-US" dirty="0" smtClean="0"/>
              <a:t>Include the original two photos and the final panorama </a:t>
            </a:r>
            <a:r>
              <a:rPr lang="en-US" b="1" dirty="0" smtClean="0"/>
              <a:t>in your report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182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Many possible ways to get extra credit:</a:t>
            </a:r>
          </a:p>
          <a:p>
            <a:pPr lvl="1"/>
            <a:r>
              <a:rPr lang="en-US" dirty="0" smtClean="0"/>
              <a:t>Try alpha blending to merge the overlapping image regions to get rid of boundary</a:t>
            </a:r>
          </a:p>
          <a:p>
            <a:pPr lvl="1"/>
            <a:r>
              <a:rPr lang="en-US" dirty="0" smtClean="0"/>
              <a:t>Use Graph Cut to find an optimal seam between the two images</a:t>
            </a:r>
          </a:p>
          <a:p>
            <a:pPr lvl="2"/>
            <a:r>
              <a:rPr lang="en-US" dirty="0" smtClean="0"/>
              <a:t>Use Poisson blending to blend the two images</a:t>
            </a:r>
          </a:p>
          <a:p>
            <a:pPr lvl="1"/>
            <a:r>
              <a:rPr lang="en-US" dirty="0" smtClean="0"/>
              <a:t>Handle more than 2 images</a:t>
            </a:r>
          </a:p>
          <a:p>
            <a:pPr lvl="1"/>
            <a:r>
              <a:rPr lang="en-US" dirty="0" smtClean="0"/>
              <a:t>Combine photographs into a 360° x 180° panorama (</a:t>
            </a:r>
            <a:r>
              <a:rPr lang="en-US" dirty="0" err="1" smtClean="0"/>
              <a:t>equirectangular</a:t>
            </a:r>
            <a:r>
              <a:rPr lang="en-US" dirty="0" smtClean="0"/>
              <a:t> projection)</a:t>
            </a:r>
          </a:p>
          <a:p>
            <a:pPr lvl="1"/>
            <a:r>
              <a:rPr lang="en-US" dirty="0" smtClean="0"/>
              <a:t>Convert the panorama into a stereographic projection</a:t>
            </a:r>
          </a:p>
          <a:p>
            <a:pPr lvl="1"/>
            <a:r>
              <a:rPr lang="en-US" dirty="0" smtClean="0"/>
              <a:t>Reconstruct the 3D geometry of the panorama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0533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Submit: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PDF file report</a:t>
            </a:r>
          </a:p>
          <a:p>
            <a:r>
              <a:rPr lang="en-US" dirty="0" smtClean="0"/>
              <a:t>One ZIP file containing all the source code, and a “ps3.m” file that takes no parameters as input and runs directly in </a:t>
            </a:r>
            <a:r>
              <a:rPr lang="en-US" dirty="0" err="1" smtClean="0"/>
              <a:t>Matlab</a:t>
            </a:r>
            <a:r>
              <a:rPr lang="en-US" dirty="0" smtClean="0"/>
              <a:t> to generate the results in the pdf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204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Find </a:t>
            </a:r>
            <a:r>
              <a:rPr lang="en-US" dirty="0" smtClean="0"/>
              <a:t>key features in images and correspondences between images</a:t>
            </a:r>
          </a:p>
          <a:p>
            <a:r>
              <a:rPr lang="en-US" dirty="0" smtClean="0"/>
              <a:t>Use </a:t>
            </a:r>
            <a:r>
              <a:rPr lang="en-US" dirty="0" err="1" smtClean="0"/>
              <a:t>RANSAC</a:t>
            </a:r>
            <a:r>
              <a:rPr lang="en-US" dirty="0" smtClean="0"/>
              <a:t> to find the best </a:t>
            </a:r>
            <a:r>
              <a:rPr lang="en-US" dirty="0" smtClean="0"/>
              <a:t>correspondences</a:t>
            </a:r>
          </a:p>
          <a:p>
            <a:r>
              <a:rPr lang="en-US" dirty="0"/>
              <a:t>Map one image plane to another to create a panoramic image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815" y="4267200"/>
            <a:ext cx="6339385" cy="2160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32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Problem 1: Preprocessing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36637"/>
            <a:ext cx="8229600" cy="4525963"/>
          </a:xfrm>
        </p:spPr>
        <p:txBody>
          <a:bodyPr/>
          <a:lstStyle/>
          <a:p>
            <a:r>
              <a:rPr lang="en-US" dirty="0" smtClean="0"/>
              <a:t>Most feature descriptors only work </a:t>
            </a:r>
            <a:r>
              <a:rPr lang="en-US" smtClean="0"/>
              <a:t>with </a:t>
            </a:r>
            <a:r>
              <a:rPr lang="en-US" smtClean="0"/>
              <a:t>grayscale </a:t>
            </a:r>
            <a:r>
              <a:rPr lang="en-US" dirty="0" smtClean="0"/>
              <a:t>images </a:t>
            </a:r>
          </a:p>
          <a:p>
            <a:r>
              <a:rPr lang="en-US" dirty="0" smtClean="0"/>
              <a:t>Task: </a:t>
            </a:r>
          </a:p>
          <a:p>
            <a:pPr lvl="1"/>
            <a:r>
              <a:rPr lang="en-US" dirty="0" smtClean="0"/>
              <a:t>Convert color images to </a:t>
            </a:r>
            <a:r>
              <a:rPr lang="en-US" dirty="0" smtClean="0"/>
              <a:t>grayscale</a:t>
            </a:r>
            <a:endParaRPr lang="en-US" dirty="0" smtClean="0"/>
          </a:p>
          <a:p>
            <a:pPr lvl="2"/>
            <a:r>
              <a:rPr lang="en-US" dirty="0" smtClean="0"/>
              <a:t>You can use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b="1" dirty="0" smtClean="0"/>
              <a:t>rgb2gray</a:t>
            </a:r>
            <a:endParaRPr lang="en-US" b="1" dirty="0" smtClean="0"/>
          </a:p>
          <a:p>
            <a:pPr lvl="1"/>
            <a:r>
              <a:rPr lang="en-US" dirty="0" smtClean="0"/>
              <a:t>Copy the lines of code you wrote </a:t>
            </a:r>
            <a:r>
              <a:rPr lang="en-US" b="1" dirty="0" smtClean="0"/>
              <a:t>in the report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0"/>
            <a:ext cx="402573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4603190"/>
            <a:ext cx="4034533" cy="1309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3103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2: Detecting Key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Want to detect the key points in both images and find corresponding key points between both images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Find SURF features in both images</a:t>
            </a:r>
          </a:p>
          <a:p>
            <a:pPr lvl="2"/>
            <a:r>
              <a:rPr lang="en-US" dirty="0" smtClean="0"/>
              <a:t>You can use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b="1" dirty="0" err="1"/>
              <a:t>detectSURFFeatures</a:t>
            </a:r>
            <a:endParaRPr lang="en-US" b="1" dirty="0" smtClean="0"/>
          </a:p>
          <a:p>
            <a:pPr lvl="1"/>
            <a:r>
              <a:rPr lang="en-US" dirty="0"/>
              <a:t>Copy the lines of code you wrote </a:t>
            </a:r>
            <a:r>
              <a:rPr lang="en-US" b="1" dirty="0"/>
              <a:t>in the report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79888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3: Extracting Descriptors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Extract feature descriptors at each key point detected in Problem 2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Extract feature for each key point</a:t>
            </a:r>
          </a:p>
          <a:p>
            <a:pPr lvl="2"/>
            <a:r>
              <a:rPr lang="en-US" dirty="0" smtClean="0"/>
              <a:t>You can use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b="1" dirty="0" err="1" smtClean="0"/>
              <a:t>extractFeatures</a:t>
            </a:r>
            <a:endParaRPr lang="en-US" b="1" dirty="0" smtClean="0"/>
          </a:p>
          <a:p>
            <a:pPr lvl="1"/>
            <a:r>
              <a:rPr lang="en-US" dirty="0" smtClean="0"/>
              <a:t>Visualize the descriptors and include </a:t>
            </a:r>
            <a:r>
              <a:rPr lang="en-US" b="1" dirty="0" smtClean="0"/>
              <a:t>in the report</a:t>
            </a:r>
          </a:p>
          <a:p>
            <a:pPr lvl="1"/>
            <a:r>
              <a:rPr lang="en-US" dirty="0"/>
              <a:t>Copy the lines of code you wrote </a:t>
            </a:r>
            <a:r>
              <a:rPr lang="en-US" b="1" dirty="0"/>
              <a:t>in the report</a:t>
            </a:r>
          </a:p>
          <a:p>
            <a:pPr lvl="1"/>
            <a:endParaRPr lang="en-US" b="1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4890" y="5130324"/>
            <a:ext cx="4965510" cy="16514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6576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4: Matching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Find matching features between both images</a:t>
            </a:r>
          </a:p>
          <a:p>
            <a:pPr lvl="2"/>
            <a:r>
              <a:rPr lang="en-US" dirty="0" smtClean="0"/>
              <a:t>You can use the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b="1" dirty="0" err="1" smtClean="0"/>
              <a:t>matchFeatures</a:t>
            </a:r>
            <a:endParaRPr lang="en-US" b="1" dirty="0" smtClean="0"/>
          </a:p>
          <a:p>
            <a:pPr lvl="1"/>
            <a:r>
              <a:rPr lang="en-US" dirty="0" smtClean="0"/>
              <a:t>Visualize the matching results and include a figure </a:t>
            </a:r>
            <a:r>
              <a:rPr lang="en-US" b="1" dirty="0" smtClean="0"/>
              <a:t>in your report</a:t>
            </a:r>
          </a:p>
          <a:p>
            <a:pPr lvl="1"/>
            <a:r>
              <a:rPr lang="en-US" dirty="0" smtClean="0"/>
              <a:t>Copy the lines of code you wrote </a:t>
            </a:r>
            <a:r>
              <a:rPr lang="en-US" b="1" dirty="0" smtClean="0"/>
              <a:t>in the report</a:t>
            </a:r>
            <a:endParaRPr lang="en-US" dirty="0" smtClean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4651703"/>
            <a:ext cx="4953000" cy="19014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2102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Problem 5: </a:t>
            </a:r>
            <a:r>
              <a:rPr lang="en-US" dirty="0" err="1" smtClean="0"/>
              <a:t>RANSAC</a:t>
            </a:r>
            <a:r>
              <a:rPr lang="en-US" dirty="0" smtClean="0"/>
              <a:t> to Estimate </a:t>
            </a:r>
            <a:r>
              <a:rPr lang="en-US" dirty="0" err="1" smtClean="0"/>
              <a:t>Homography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We want to exclude outlier matches and compute a </a:t>
            </a:r>
            <a:r>
              <a:rPr lang="en-US" dirty="0" err="1" smtClean="0"/>
              <a:t>homography</a:t>
            </a:r>
            <a:r>
              <a:rPr lang="en-US" dirty="0" smtClean="0"/>
              <a:t> to map one image plane to the other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Use </a:t>
            </a:r>
            <a:r>
              <a:rPr lang="en-US" dirty="0" err="1" smtClean="0"/>
              <a:t>RANSAC</a:t>
            </a:r>
            <a:r>
              <a:rPr lang="en-US" dirty="0" smtClean="0"/>
              <a:t> to estimate a </a:t>
            </a:r>
            <a:r>
              <a:rPr lang="en-US" dirty="0" err="1" smtClean="0"/>
              <a:t>homography</a:t>
            </a:r>
            <a:endParaRPr lang="en-US" dirty="0" smtClean="0"/>
          </a:p>
          <a:p>
            <a:pPr lvl="1"/>
            <a:r>
              <a:rPr lang="en-US" dirty="0" smtClean="0"/>
              <a:t>You can use </a:t>
            </a:r>
            <a:r>
              <a:rPr lang="en-US" dirty="0" err="1" smtClean="0"/>
              <a:t>Matlab</a:t>
            </a:r>
            <a:r>
              <a:rPr lang="en-US" dirty="0" smtClean="0"/>
              <a:t> function </a:t>
            </a:r>
            <a:r>
              <a:rPr lang="en-US" b="1" dirty="0" err="1" smtClean="0"/>
              <a:t>estimateGeometricTransform</a:t>
            </a:r>
            <a:endParaRPr lang="en-US" dirty="0" smtClean="0"/>
          </a:p>
          <a:p>
            <a:pPr lvl="1"/>
            <a:r>
              <a:rPr lang="en-US" dirty="0" smtClean="0"/>
              <a:t>Visualize the matching results and include </a:t>
            </a:r>
            <a:r>
              <a:rPr lang="en-US" b="1" dirty="0" smtClean="0"/>
              <a:t>in your report</a:t>
            </a:r>
            <a:endParaRPr lang="en-US" dirty="0" smtClean="0"/>
          </a:p>
          <a:p>
            <a:pPr lvl="1"/>
            <a:r>
              <a:rPr lang="en-US" dirty="0" smtClean="0"/>
              <a:t>Copy the lines of code you wrote </a:t>
            </a:r>
            <a:r>
              <a:rPr lang="en-US" b="1" dirty="0" smtClean="0"/>
              <a:t>in the report</a:t>
            </a:r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4660" y="4572000"/>
            <a:ext cx="5065740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3085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Problem 6: Stitching Panorama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Need to warp images to make a panorama</a:t>
            </a:r>
          </a:p>
          <a:p>
            <a:pPr lvl="1"/>
            <a:r>
              <a:rPr lang="en-US" dirty="0" smtClean="0"/>
              <a:t>Map pixels in the warped image to pixels in the input image to avoid holes in the final image</a:t>
            </a:r>
          </a:p>
          <a:p>
            <a:pPr lvl="1"/>
            <a:r>
              <a:rPr lang="en-US" dirty="0" smtClean="0"/>
              <a:t>Code provided to warp the first image</a:t>
            </a:r>
          </a:p>
          <a:p>
            <a:r>
              <a:rPr lang="en-US" dirty="0" smtClean="0"/>
              <a:t>Task:</a:t>
            </a:r>
          </a:p>
          <a:p>
            <a:pPr lvl="1"/>
            <a:r>
              <a:rPr lang="en-US" dirty="0" smtClean="0"/>
              <a:t>Write similar code to warp and paste the second image to produce a final panoramic image</a:t>
            </a:r>
          </a:p>
          <a:p>
            <a:pPr lvl="2"/>
            <a:r>
              <a:rPr lang="en-US" dirty="0" smtClean="0"/>
              <a:t>You can use </a:t>
            </a:r>
            <a:r>
              <a:rPr lang="en-US" dirty="0" err="1" smtClean="0"/>
              <a:t>MATLAB</a:t>
            </a:r>
            <a:r>
              <a:rPr lang="en-US" dirty="0" smtClean="0"/>
              <a:t> functions </a:t>
            </a:r>
            <a:r>
              <a:rPr lang="en-US" b="1" dirty="0" err="1" smtClean="0"/>
              <a:t>imwarp</a:t>
            </a:r>
            <a:r>
              <a:rPr lang="en-US" b="1" dirty="0" smtClean="0"/>
              <a:t>, </a:t>
            </a:r>
            <a:r>
              <a:rPr lang="en-US" b="1" dirty="0" err="1" smtClean="0"/>
              <a:t>vision.AlphaBlender</a:t>
            </a:r>
            <a:r>
              <a:rPr lang="en-US" b="1" dirty="0" smtClean="0"/>
              <a:t>, </a:t>
            </a:r>
            <a:r>
              <a:rPr lang="en-US" dirty="0" smtClean="0"/>
              <a:t>and </a:t>
            </a:r>
            <a:r>
              <a:rPr lang="en-US" b="1" dirty="0" smtClean="0"/>
              <a:t>step</a:t>
            </a:r>
            <a:r>
              <a:rPr lang="en-US" dirty="0" smtClean="0"/>
              <a:t> to overlay the second image on the first</a:t>
            </a:r>
          </a:p>
          <a:p>
            <a:pPr lvl="1"/>
            <a:r>
              <a:rPr lang="en-US" dirty="0" smtClean="0"/>
              <a:t>Add the resulting panorama </a:t>
            </a:r>
            <a:r>
              <a:rPr lang="en-US" b="1" dirty="0" smtClean="0"/>
              <a:t>to your report</a:t>
            </a:r>
            <a:endParaRPr lang="en-US" dirty="0" smtClean="0"/>
          </a:p>
          <a:p>
            <a:pPr lvl="1"/>
            <a:r>
              <a:rPr lang="en-US" dirty="0" smtClean="0"/>
              <a:t>Copy the lines of code you wrote </a:t>
            </a:r>
            <a:r>
              <a:rPr lang="en-US" b="1" dirty="0" smtClean="0"/>
              <a:t>in the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275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4525963"/>
          </a:xfrm>
        </p:spPr>
        <p:txBody>
          <a:bodyPr/>
          <a:lstStyle/>
          <a:p>
            <a:r>
              <a:rPr lang="en-US" dirty="0" smtClean="0"/>
              <a:t>Notes:</a:t>
            </a:r>
          </a:p>
          <a:p>
            <a:pPr lvl="1"/>
            <a:r>
              <a:rPr lang="en-US" dirty="0" smtClean="0"/>
              <a:t>Don’t worry about blending (visible seams)</a:t>
            </a:r>
          </a:p>
          <a:p>
            <a:pPr lvl="1"/>
            <a:r>
              <a:rPr lang="en-US" dirty="0" smtClean="0"/>
              <a:t>Results will vary since </a:t>
            </a:r>
            <a:r>
              <a:rPr lang="en-US" dirty="0" err="1" smtClean="0"/>
              <a:t>RANSAC</a:t>
            </a:r>
            <a:r>
              <a:rPr lang="en-US" dirty="0" smtClean="0"/>
              <a:t> is a randomized algorithm</a:t>
            </a:r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590800"/>
            <a:ext cx="5646903" cy="39381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855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586</TotalTime>
  <Words>536</Words>
  <Application>Microsoft Office PowerPoint</Application>
  <PresentationFormat>On-screen Show (4:3)</PresentationFormat>
  <Paragraphs>66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COS 429 PS3: Stitching a Panorama</vt:lpstr>
      <vt:lpstr>Goal</vt:lpstr>
      <vt:lpstr>Problem 1: Preprocessing</vt:lpstr>
      <vt:lpstr>Problem 2: Detecting Key Points</vt:lpstr>
      <vt:lpstr>Problem 3: Extracting Descriptors</vt:lpstr>
      <vt:lpstr>Problem 4: Matching Features</vt:lpstr>
      <vt:lpstr>Problem 5: RANSAC to Estimate Homography</vt:lpstr>
      <vt:lpstr>Problem 6: Stitching Panorama</vt:lpstr>
      <vt:lpstr>PowerPoint Presentation</vt:lpstr>
      <vt:lpstr>Problem 7: Take Your Own Pictures for Princeton Campus</vt:lpstr>
      <vt:lpstr>Extra Credit</vt:lpstr>
      <vt:lpstr>What to Submit: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 429 PS2: Reconstructing a Simpler World</dc:title>
  <dc:creator>Brian</dc:creator>
  <cp:lastModifiedBy>Brian</cp:lastModifiedBy>
  <cp:revision>73</cp:revision>
  <dcterms:created xsi:type="dcterms:W3CDTF">2014-10-10T06:26:49Z</dcterms:created>
  <dcterms:modified xsi:type="dcterms:W3CDTF">2014-10-22T09:30:34Z</dcterms:modified>
</cp:coreProperties>
</file>